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60" r:id="rId2"/>
  </p:sldIdLst>
  <p:sldSz cx="6480175" cy="1439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6"/>
  </p:normalViewPr>
  <p:slideViewPr>
    <p:cSldViewPr snapToGrid="0">
      <p:cViewPr>
        <p:scale>
          <a:sx n="300" d="100"/>
          <a:sy n="300" d="100"/>
        </p:scale>
        <p:origin x="-511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81458-F5C6-2748-9D4C-C212B20F0DA4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514725" y="1143000"/>
            <a:ext cx="13887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08102-9C3F-2D4F-8B68-AADBE5977C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74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08102-9C3F-2D4F-8B68-AADBE5977C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37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22" y="235644"/>
            <a:ext cx="4860131" cy="501286"/>
          </a:xfrm>
        </p:spPr>
        <p:txBody>
          <a:bodyPr anchor="b"/>
          <a:lstStyle>
            <a:lvl1pPr algn="ctr"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756262"/>
            <a:ext cx="4860131" cy="347633"/>
          </a:xfrm>
        </p:spPr>
        <p:txBody>
          <a:bodyPr/>
          <a:lstStyle>
            <a:lvl1pPr marL="0" indent="0" algn="ctr">
              <a:buNone/>
              <a:defRPr sz="504"/>
            </a:lvl1pPr>
            <a:lvl2pPr marL="96012" indent="0" algn="ctr">
              <a:buNone/>
              <a:defRPr sz="420"/>
            </a:lvl2pPr>
            <a:lvl3pPr marL="192024" indent="0" algn="ctr">
              <a:buNone/>
              <a:defRPr sz="378"/>
            </a:lvl3pPr>
            <a:lvl4pPr marL="288036" indent="0" algn="ctr">
              <a:buNone/>
              <a:defRPr sz="336"/>
            </a:lvl4pPr>
            <a:lvl5pPr marL="384048" indent="0" algn="ctr">
              <a:buNone/>
              <a:defRPr sz="336"/>
            </a:lvl5pPr>
            <a:lvl6pPr marL="480060" indent="0" algn="ctr">
              <a:buNone/>
              <a:defRPr sz="336"/>
            </a:lvl6pPr>
            <a:lvl7pPr marL="576072" indent="0" algn="ctr">
              <a:buNone/>
              <a:defRPr sz="336"/>
            </a:lvl7pPr>
            <a:lvl8pPr marL="672084" indent="0" algn="ctr">
              <a:buNone/>
              <a:defRPr sz="336"/>
            </a:lvl8pPr>
            <a:lvl9pPr marL="768096" indent="0" algn="ctr">
              <a:buNone/>
              <a:defRPr sz="33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5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83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76660"/>
            <a:ext cx="1397288" cy="12202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76660"/>
            <a:ext cx="4110861" cy="12202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50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19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358966"/>
            <a:ext cx="5589151" cy="598943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963575"/>
            <a:ext cx="5589151" cy="314970"/>
          </a:xfrm>
        </p:spPr>
        <p:txBody>
          <a:bodyPr/>
          <a:lstStyle>
            <a:lvl1pPr marL="0" indent="0">
              <a:buNone/>
              <a:defRPr sz="504">
                <a:solidFill>
                  <a:schemeClr val="tx1">
                    <a:tint val="82000"/>
                  </a:schemeClr>
                </a:solidFill>
              </a:defRPr>
            </a:lvl1pPr>
            <a:lvl2pPr marL="96012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2pPr>
            <a:lvl3pPr marL="192024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3pPr>
            <a:lvl4pPr marL="288036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4pPr>
            <a:lvl5pPr marL="384048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5pPr>
            <a:lvl6pPr marL="480060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6pPr>
            <a:lvl7pPr marL="576072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7pPr>
            <a:lvl8pPr marL="672084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8pPr>
            <a:lvl9pPr marL="768096" indent="0">
              <a:buNone/>
              <a:defRPr sz="33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10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383297"/>
            <a:ext cx="2754074" cy="9135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383297"/>
            <a:ext cx="2754074" cy="9135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61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76659"/>
            <a:ext cx="5589151" cy="27830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6" y="352967"/>
            <a:ext cx="2741418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6" y="525950"/>
            <a:ext cx="2741418" cy="7735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352967"/>
            <a:ext cx="2754918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525950"/>
            <a:ext cx="2754918" cy="7735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0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9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62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95991"/>
            <a:ext cx="2090025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207314"/>
            <a:ext cx="3280589" cy="1023236"/>
          </a:xfrm>
        </p:spPr>
        <p:txBody>
          <a:bodyPr/>
          <a:lstStyle>
            <a:lvl1pPr>
              <a:defRPr sz="672"/>
            </a:lvl1pPr>
            <a:lvl2pPr>
              <a:defRPr sz="588"/>
            </a:lvl2pPr>
            <a:lvl3pPr>
              <a:defRPr sz="504"/>
            </a:lvl3pPr>
            <a:lvl4pPr>
              <a:defRPr sz="420"/>
            </a:lvl4pPr>
            <a:lvl5pPr>
              <a:defRPr sz="420"/>
            </a:lvl5pPr>
            <a:lvl6pPr>
              <a:defRPr sz="420"/>
            </a:lvl6pPr>
            <a:lvl7pPr>
              <a:defRPr sz="420"/>
            </a:lvl7pPr>
            <a:lvl8pPr>
              <a:defRPr sz="420"/>
            </a:lvl8pPr>
            <a:lvl9pPr>
              <a:defRPr sz="42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431959"/>
            <a:ext cx="2090025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90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95991"/>
            <a:ext cx="2090025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207314"/>
            <a:ext cx="3280589" cy="1023236"/>
          </a:xfrm>
        </p:spPr>
        <p:txBody>
          <a:bodyPr anchor="t"/>
          <a:lstStyle>
            <a:lvl1pPr marL="0" indent="0">
              <a:buNone/>
              <a:defRPr sz="672"/>
            </a:lvl1pPr>
            <a:lvl2pPr marL="96012" indent="0">
              <a:buNone/>
              <a:defRPr sz="588"/>
            </a:lvl2pPr>
            <a:lvl3pPr marL="192024" indent="0">
              <a:buNone/>
              <a:defRPr sz="504"/>
            </a:lvl3pPr>
            <a:lvl4pPr marL="288036" indent="0">
              <a:buNone/>
              <a:defRPr sz="420"/>
            </a:lvl4pPr>
            <a:lvl5pPr marL="384048" indent="0">
              <a:buNone/>
              <a:defRPr sz="420"/>
            </a:lvl5pPr>
            <a:lvl6pPr marL="480060" indent="0">
              <a:buNone/>
              <a:defRPr sz="420"/>
            </a:lvl6pPr>
            <a:lvl7pPr marL="576072" indent="0">
              <a:buNone/>
              <a:defRPr sz="420"/>
            </a:lvl7pPr>
            <a:lvl8pPr marL="672084" indent="0">
              <a:buNone/>
              <a:defRPr sz="420"/>
            </a:lvl8pPr>
            <a:lvl9pPr marL="768096" indent="0">
              <a:buNone/>
              <a:defRPr sz="42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431959"/>
            <a:ext cx="2090025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36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76659"/>
            <a:ext cx="5589151" cy="278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383297"/>
            <a:ext cx="5589151" cy="91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1334540"/>
            <a:ext cx="145803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72C993-E604-BD46-B8BC-EB058B3E95FD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1334540"/>
            <a:ext cx="218705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1334540"/>
            <a:ext cx="1458039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2430E-1F89-9E44-BCC3-A47F7A832C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94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92024" rtl="0" eaLnBrk="1" latinLnBrk="0" hangingPunct="1">
        <a:lnSpc>
          <a:spcPct val="90000"/>
        </a:lnSpc>
        <a:spcBef>
          <a:spcPct val="0"/>
        </a:spcBef>
        <a:buNone/>
        <a:defRPr sz="9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" indent="-48006" algn="l" defTabSz="192024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588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504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1pPr>
      <a:lvl2pPr marL="9601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leafy plant with a ruler&#10;&#10;Description automatically generated">
            <a:extLst>
              <a:ext uri="{FF2B5EF4-FFF2-40B4-BE49-F238E27FC236}">
                <a16:creationId xmlns:a16="http://schemas.microsoft.com/office/drawing/2014/main" id="{745902DC-038D-8632-CAB7-5792DBF66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5" t="38" r="28858" b="32474"/>
          <a:stretch/>
        </p:blipFill>
        <p:spPr>
          <a:xfrm>
            <a:off x="4865674" y="68704"/>
            <a:ext cx="1562621" cy="1318456"/>
          </a:xfrm>
          <a:prstGeom prst="rect">
            <a:avLst/>
          </a:prstGeom>
        </p:spPr>
      </p:pic>
      <p:pic>
        <p:nvPicPr>
          <p:cNvPr id="9" name="Picture 8" descr="A green plant with brown spots on it&#10;&#10;Description automatically generated">
            <a:extLst>
              <a:ext uri="{FF2B5EF4-FFF2-40B4-BE49-F238E27FC236}">
                <a16:creationId xmlns:a16="http://schemas.microsoft.com/office/drawing/2014/main" id="{C03B8A51-7D75-A2C0-4E88-A6F744192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6" r="28154" b="33956"/>
          <a:stretch/>
        </p:blipFill>
        <p:spPr>
          <a:xfrm>
            <a:off x="3172020" y="68708"/>
            <a:ext cx="1675031" cy="1318451"/>
          </a:xfrm>
          <a:prstGeom prst="rect">
            <a:avLst/>
          </a:prstGeom>
        </p:spPr>
      </p:pic>
      <p:pic>
        <p:nvPicPr>
          <p:cNvPr id="6" name="Picture 5" descr="A green plant with a ruler&#10;&#10;Description automatically generated">
            <a:extLst>
              <a:ext uri="{FF2B5EF4-FFF2-40B4-BE49-F238E27FC236}">
                <a16:creationId xmlns:a16="http://schemas.microsoft.com/office/drawing/2014/main" id="{238E83F3-1A26-1180-4C33-BA65DA8DA8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62" r="24360" b="32363"/>
          <a:stretch/>
        </p:blipFill>
        <p:spPr>
          <a:xfrm>
            <a:off x="1542467" y="68707"/>
            <a:ext cx="1610930" cy="1318454"/>
          </a:xfrm>
          <a:prstGeom prst="rect">
            <a:avLst/>
          </a:prstGeom>
        </p:spPr>
      </p:pic>
      <p:pic>
        <p:nvPicPr>
          <p:cNvPr id="3" name="Picture 2" descr="A green leaf on a black surface&#10;&#10;Description automatically generated">
            <a:extLst>
              <a:ext uri="{FF2B5EF4-FFF2-40B4-BE49-F238E27FC236}">
                <a16:creationId xmlns:a16="http://schemas.microsoft.com/office/drawing/2014/main" id="{1C77B042-4A92-38BA-8E71-EDA84685CD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06" t="931" r="29221" b="33977"/>
          <a:stretch/>
        </p:blipFill>
        <p:spPr>
          <a:xfrm>
            <a:off x="42072" y="68707"/>
            <a:ext cx="1477493" cy="13184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32A50-A238-4031-97FC-9C5DC0CA4813}"/>
              </a:ext>
            </a:extLst>
          </p:cNvPr>
          <p:cNvSpPr txBox="1"/>
          <p:nvPr/>
        </p:nvSpPr>
        <p:spPr>
          <a:xfrm>
            <a:off x="-111339" y="52701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C12-1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128D1-D197-6508-9DD5-5580F8308B30}"/>
              </a:ext>
            </a:extLst>
          </p:cNvPr>
          <p:cNvSpPr txBox="1"/>
          <p:nvPr/>
        </p:nvSpPr>
        <p:spPr>
          <a:xfrm>
            <a:off x="1403059" y="57000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C12-2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A7BBD-F8A5-DC90-8FA2-CCDD0078CE50}"/>
              </a:ext>
            </a:extLst>
          </p:cNvPr>
          <p:cNvSpPr txBox="1"/>
          <p:nvPr/>
        </p:nvSpPr>
        <p:spPr>
          <a:xfrm>
            <a:off x="3003458" y="82704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C12-3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19CEE-3BF7-E889-ABD5-95C8BAC939EF}"/>
              </a:ext>
            </a:extLst>
          </p:cNvPr>
          <p:cNvSpPr txBox="1"/>
          <p:nvPr/>
        </p:nvSpPr>
        <p:spPr>
          <a:xfrm>
            <a:off x="4717815" y="67960"/>
            <a:ext cx="8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C12-4</a:t>
            </a:r>
          </a:p>
        </p:txBody>
      </p:sp>
    </p:spTree>
    <p:extLst>
      <p:ext uri="{BB962C8B-B14F-4D97-AF65-F5344CB8AC3E}">
        <p14:creationId xmlns:p14="http://schemas.microsoft.com/office/powerpoint/2010/main" val="118967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5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PIKE, JAMIE (PGR)</dc:creator>
  <cp:lastModifiedBy>PIKE, JAMIE (PGR)</cp:lastModifiedBy>
  <cp:revision>5</cp:revision>
  <dcterms:created xsi:type="dcterms:W3CDTF">2024-03-06T09:35:59Z</dcterms:created>
  <dcterms:modified xsi:type="dcterms:W3CDTF">2024-03-06T11:12:22Z</dcterms:modified>
</cp:coreProperties>
</file>